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8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5441" autoAdjust="0"/>
  </p:normalViewPr>
  <p:slideViewPr>
    <p:cSldViewPr snapToGrid="0"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34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79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61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7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57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25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47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67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63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89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78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0538-0EF5-4F08-A50A-ED5F13382FCB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223D-580E-49DC-9B0B-78BDA7A13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8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ultura01@glazov-gov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km01@inbox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81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60233">
            <a:off x="799248" y="3987465"/>
            <a:ext cx="1684515" cy="230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6767">
            <a:off x="6361777" y="4017248"/>
            <a:ext cx="2438260" cy="167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" y="8092"/>
            <a:ext cx="914031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455589" y="3985058"/>
            <a:ext cx="39805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Начало реализации проекта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Успенская ярмарка –  с 2015 года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Никольская ярмарка – с 2016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88859"/>
            <a:ext cx="91473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Суть проекта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0000" lvl="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Организация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проведение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ярмарок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их историческом месте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площади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Свободы.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0000" lvl="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  Масштабирование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ярмарок: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0000" lvl="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расширение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географии привлекаемых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участников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организаторов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0000" lvl="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дополнение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содержания ярмарок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новыми мероприятиями </a:t>
            </a:r>
          </a:p>
          <a:p>
            <a:pPr marL="180000" lvl="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материально-технической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базой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фестивали,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планетарий, </a:t>
            </a:r>
          </a:p>
          <a:p>
            <a:pPr marL="180000" lvl="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торгово-выставочный комплекс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т.д.) 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70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" y="0"/>
            <a:ext cx="914031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6048" y="1308663"/>
            <a:ext cx="85291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Команда проекта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Руководитель: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Юрий Валерьевич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Афонин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начальник управления культуры, спорта и молодежной политики Администрации города Глазова,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 +7 (34141) 30-250,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почта: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kultura01@glazov-gov.ru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Команда </a:t>
            </a:r>
            <a:r>
              <a:rPr lang="ru-RU" b="1" dirty="0">
                <a:solidFill>
                  <a:srgbClr val="C00000"/>
                </a:solidFill>
              </a:rPr>
              <a:t>проекта: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МБУК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Глазовский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краеведческий музей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директор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Елена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Владимировна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Сунгурова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тел: +7 (34141) 30-095, эл. почта: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gkm01@inbox.ru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Партнёры </a:t>
            </a:r>
            <a:r>
              <a:rPr lang="ru-RU" b="1" dirty="0">
                <a:solidFill>
                  <a:srgbClr val="C00000"/>
                </a:solidFill>
              </a:rPr>
              <a:t>– участники проекта: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Бюджетные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учреждения культуры, 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Религиозная организация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Глазовская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Епархия Русской православной Церкви».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Организации общественного питания, изготовители кондитерских изделий промышленного изготовления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Партнеры-спонсоры </a:t>
            </a:r>
            <a:r>
              <a:rPr lang="ru-RU" b="1" dirty="0">
                <a:solidFill>
                  <a:srgbClr val="C00000"/>
                </a:solidFill>
              </a:rPr>
              <a:t>проекта: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Кинотеатр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Старкинолюкс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», Парк развлечений «Планета», ООО «Удмуртская птицефабрика», ООО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Сладоград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», ООО «Глазов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Дистиллери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АКВА», ОАО «Милком» ПП «Глазов-молоко», ООО «Хлебный дом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8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622" y="3363168"/>
            <a:ext cx="4430573" cy="291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403" y="809252"/>
            <a:ext cx="4430573" cy="2867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" y="0"/>
            <a:ext cx="914031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23090" y="1465217"/>
            <a:ext cx="40886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посетителей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ярмарки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Успенская ярмарка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2015 год – 1 000 человек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2016 год – 8 500 человек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2017 год – 15 600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человек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Никольская ярмарка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2016 год – 7 000 человек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2017 год (план) – 15 600 человек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3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" y="0"/>
            <a:ext cx="914031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63711" y="1715864"/>
            <a:ext cx="40886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торгово-выставочных мест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Успенская ярмарка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2015 год – 24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2016 год – 31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2017 год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41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Никольская ярмарка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2016 год – 24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2017 год (план) – 40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424" y="3635446"/>
            <a:ext cx="3950666" cy="2633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511" y="1144908"/>
            <a:ext cx="3891287" cy="2594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835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" y="0"/>
            <a:ext cx="914031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06" y="1290846"/>
            <a:ext cx="3049379" cy="2290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04" r="15287"/>
          <a:stretch/>
        </p:blipFill>
        <p:spPr>
          <a:xfrm>
            <a:off x="2960662" y="2056772"/>
            <a:ext cx="1705089" cy="2108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09281" y="1208207"/>
            <a:ext cx="41893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Перспективные задачи на 2018 год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Изготовление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торгово-выставочного комплекса «Ярмарка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Запуск широкой рекламной компании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Привлечение новых участников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Организация тематических фестивалей и конкурсов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548" y="3788154"/>
            <a:ext cx="3446202" cy="2168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13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52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287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Краеведческий Музей</dc:creator>
  <cp:lastModifiedBy>Чупина</cp:lastModifiedBy>
  <cp:revision>23</cp:revision>
  <dcterms:created xsi:type="dcterms:W3CDTF">2017-08-15T04:15:59Z</dcterms:created>
  <dcterms:modified xsi:type="dcterms:W3CDTF">2017-08-17T05:27:04Z</dcterms:modified>
</cp:coreProperties>
</file>